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</p:sldMasterIdLst>
  <p:sldIdLst>
    <p:sldId id="256" r:id="rId2"/>
    <p:sldId id="257" r:id="rId3"/>
    <p:sldId id="260" r:id="rId4"/>
    <p:sldId id="262" r:id="rId5"/>
    <p:sldId id="261" r:id="rId6"/>
    <p:sldId id="263" r:id="rId7"/>
    <p:sldId id="258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6" autoAdjust="0"/>
    <p:restoredTop sz="94660"/>
  </p:normalViewPr>
  <p:slideViewPr>
    <p:cSldViewPr snapToGrid="0">
      <p:cViewPr varScale="1">
        <p:scale>
          <a:sx n="87" d="100"/>
          <a:sy n="87" d="100"/>
        </p:scale>
        <p:origin x="1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C0E4E3-DB20-4DD9-8F00-4551B58F0E32}" type="doc">
      <dgm:prSet loTypeId="urn:microsoft.com/office/officeart/2008/layout/LinedList" loCatId="list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7081A5E-43D8-4744-ABCF-2FBDCEFA3931}">
      <dgm:prSet/>
      <dgm:spPr/>
      <dgm:t>
        <a:bodyPr/>
        <a:lstStyle/>
        <a:p>
          <a:r>
            <a:rPr lang="fr-FR"/>
            <a:t>Mode veille</a:t>
          </a:r>
          <a:endParaRPr lang="en-US"/>
        </a:p>
      </dgm:t>
    </dgm:pt>
    <dgm:pt modelId="{EC7DE46C-52D6-4D4C-9D07-B08D2A6EEEC1}" type="parTrans" cxnId="{9C694EB3-20D9-4DFA-B4B4-13493F47F70B}">
      <dgm:prSet/>
      <dgm:spPr/>
      <dgm:t>
        <a:bodyPr/>
        <a:lstStyle/>
        <a:p>
          <a:endParaRPr lang="en-US"/>
        </a:p>
      </dgm:t>
    </dgm:pt>
    <dgm:pt modelId="{014E28C4-280A-4704-A432-801555FD616D}" type="sibTrans" cxnId="{9C694EB3-20D9-4DFA-B4B4-13493F47F70B}">
      <dgm:prSet/>
      <dgm:spPr/>
      <dgm:t>
        <a:bodyPr/>
        <a:lstStyle/>
        <a:p>
          <a:endParaRPr lang="en-US"/>
        </a:p>
      </dgm:t>
    </dgm:pt>
    <dgm:pt modelId="{7C870498-9BED-498E-BB85-C1D1CC01912F}">
      <dgm:prSet/>
      <dgm:spPr/>
      <dgm:t>
        <a:bodyPr/>
        <a:lstStyle/>
        <a:p>
          <a:r>
            <a:rPr lang="fr-FR" dirty="0"/>
            <a:t>Mode horloge</a:t>
          </a:r>
          <a:endParaRPr lang="en-US" dirty="0"/>
        </a:p>
      </dgm:t>
    </dgm:pt>
    <dgm:pt modelId="{5155B848-3EC0-4F02-8FF7-0FE7DDF3FE28}" type="parTrans" cxnId="{5B69D7BB-F5FA-459D-A6AE-F70DC625E976}">
      <dgm:prSet/>
      <dgm:spPr/>
      <dgm:t>
        <a:bodyPr/>
        <a:lstStyle/>
        <a:p>
          <a:endParaRPr lang="en-US"/>
        </a:p>
      </dgm:t>
    </dgm:pt>
    <dgm:pt modelId="{B2D448A4-6EBE-4987-8A1B-FE323BA8EB99}" type="sibTrans" cxnId="{5B69D7BB-F5FA-459D-A6AE-F70DC625E976}">
      <dgm:prSet/>
      <dgm:spPr/>
      <dgm:t>
        <a:bodyPr/>
        <a:lstStyle/>
        <a:p>
          <a:endParaRPr lang="en-US"/>
        </a:p>
      </dgm:t>
    </dgm:pt>
    <dgm:pt modelId="{B0859AC5-F44D-4105-B5F6-E48F2544137F}">
      <dgm:prSet/>
      <dgm:spPr/>
      <dgm:t>
        <a:bodyPr/>
        <a:lstStyle/>
        <a:p>
          <a:r>
            <a:rPr lang="fr-FR"/>
            <a:t>Mode fête</a:t>
          </a:r>
          <a:endParaRPr lang="en-US"/>
        </a:p>
      </dgm:t>
    </dgm:pt>
    <dgm:pt modelId="{28451659-39CA-4301-BAAB-5478C43C16C7}" type="parTrans" cxnId="{2EB96FBD-23A8-4C65-B416-4DA476AD9485}">
      <dgm:prSet/>
      <dgm:spPr/>
      <dgm:t>
        <a:bodyPr/>
        <a:lstStyle/>
        <a:p>
          <a:endParaRPr lang="en-US"/>
        </a:p>
      </dgm:t>
    </dgm:pt>
    <dgm:pt modelId="{A167E178-34C5-4F5B-9709-5BD17F062C0B}" type="sibTrans" cxnId="{2EB96FBD-23A8-4C65-B416-4DA476AD9485}">
      <dgm:prSet/>
      <dgm:spPr/>
      <dgm:t>
        <a:bodyPr/>
        <a:lstStyle/>
        <a:p>
          <a:endParaRPr lang="en-US"/>
        </a:p>
      </dgm:t>
    </dgm:pt>
    <dgm:pt modelId="{7DC3D280-11EC-496D-8DB6-083B382F366F}" type="pres">
      <dgm:prSet presAssocID="{4FC0E4E3-DB20-4DD9-8F00-4551B58F0E32}" presName="vert0" presStyleCnt="0">
        <dgm:presLayoutVars>
          <dgm:dir/>
          <dgm:animOne val="branch"/>
          <dgm:animLvl val="lvl"/>
        </dgm:presLayoutVars>
      </dgm:prSet>
      <dgm:spPr/>
    </dgm:pt>
    <dgm:pt modelId="{5B518837-05CE-437C-96FC-A8DC5197BBDD}" type="pres">
      <dgm:prSet presAssocID="{07081A5E-43D8-4744-ABCF-2FBDCEFA3931}" presName="thickLine" presStyleLbl="alignNode1" presStyleIdx="0" presStyleCnt="3"/>
      <dgm:spPr/>
    </dgm:pt>
    <dgm:pt modelId="{F2690369-DE82-466D-8742-42C216D93255}" type="pres">
      <dgm:prSet presAssocID="{07081A5E-43D8-4744-ABCF-2FBDCEFA3931}" presName="horz1" presStyleCnt="0"/>
      <dgm:spPr/>
    </dgm:pt>
    <dgm:pt modelId="{6E333FA4-AE43-430C-8C1B-6CDFD4C94DD7}" type="pres">
      <dgm:prSet presAssocID="{07081A5E-43D8-4744-ABCF-2FBDCEFA3931}" presName="tx1" presStyleLbl="revTx" presStyleIdx="0" presStyleCnt="3"/>
      <dgm:spPr/>
    </dgm:pt>
    <dgm:pt modelId="{ABD9941B-2A24-416B-8E59-ACF48A573CAF}" type="pres">
      <dgm:prSet presAssocID="{07081A5E-43D8-4744-ABCF-2FBDCEFA3931}" presName="vert1" presStyleCnt="0"/>
      <dgm:spPr/>
    </dgm:pt>
    <dgm:pt modelId="{A380BD76-F731-40C8-A921-59AE9E389B0F}" type="pres">
      <dgm:prSet presAssocID="{7C870498-9BED-498E-BB85-C1D1CC01912F}" presName="thickLine" presStyleLbl="alignNode1" presStyleIdx="1" presStyleCnt="3"/>
      <dgm:spPr/>
    </dgm:pt>
    <dgm:pt modelId="{DDBBE786-DA55-42B7-AEAE-262C3CFBE9BE}" type="pres">
      <dgm:prSet presAssocID="{7C870498-9BED-498E-BB85-C1D1CC01912F}" presName="horz1" presStyleCnt="0"/>
      <dgm:spPr/>
    </dgm:pt>
    <dgm:pt modelId="{FA7DFACB-3232-4343-A651-4B73DE03DBBC}" type="pres">
      <dgm:prSet presAssocID="{7C870498-9BED-498E-BB85-C1D1CC01912F}" presName="tx1" presStyleLbl="revTx" presStyleIdx="1" presStyleCnt="3"/>
      <dgm:spPr/>
    </dgm:pt>
    <dgm:pt modelId="{A909E1EF-6E20-4B61-81B7-843C3BAD76C6}" type="pres">
      <dgm:prSet presAssocID="{7C870498-9BED-498E-BB85-C1D1CC01912F}" presName="vert1" presStyleCnt="0"/>
      <dgm:spPr/>
    </dgm:pt>
    <dgm:pt modelId="{C2DB67F3-488B-424E-A046-E3299996FA21}" type="pres">
      <dgm:prSet presAssocID="{B0859AC5-F44D-4105-B5F6-E48F2544137F}" presName="thickLine" presStyleLbl="alignNode1" presStyleIdx="2" presStyleCnt="3"/>
      <dgm:spPr/>
    </dgm:pt>
    <dgm:pt modelId="{8B7AD0E6-0314-45E1-B44F-8C0BED89A003}" type="pres">
      <dgm:prSet presAssocID="{B0859AC5-F44D-4105-B5F6-E48F2544137F}" presName="horz1" presStyleCnt="0"/>
      <dgm:spPr/>
    </dgm:pt>
    <dgm:pt modelId="{FA5E347E-E026-4EBA-AB59-156502E7795B}" type="pres">
      <dgm:prSet presAssocID="{B0859AC5-F44D-4105-B5F6-E48F2544137F}" presName="tx1" presStyleLbl="revTx" presStyleIdx="2" presStyleCnt="3"/>
      <dgm:spPr/>
    </dgm:pt>
    <dgm:pt modelId="{22A25D5E-A99E-46E7-93F6-6469A3641471}" type="pres">
      <dgm:prSet presAssocID="{B0859AC5-F44D-4105-B5F6-E48F2544137F}" presName="vert1" presStyleCnt="0"/>
      <dgm:spPr/>
    </dgm:pt>
  </dgm:ptLst>
  <dgm:cxnLst>
    <dgm:cxn modelId="{1DCEA467-54DD-4836-B932-52D1EC9C3BA8}" type="presOf" srcId="{7C870498-9BED-498E-BB85-C1D1CC01912F}" destId="{FA7DFACB-3232-4343-A651-4B73DE03DBBC}" srcOrd="0" destOrd="0" presId="urn:microsoft.com/office/officeart/2008/layout/LinedList"/>
    <dgm:cxn modelId="{4EB1F54E-9D74-4412-A81C-7D0A61CBC012}" type="presOf" srcId="{4FC0E4E3-DB20-4DD9-8F00-4551B58F0E32}" destId="{7DC3D280-11EC-496D-8DB6-083B382F366F}" srcOrd="0" destOrd="0" presId="urn:microsoft.com/office/officeart/2008/layout/LinedList"/>
    <dgm:cxn modelId="{9C694EB3-20D9-4DFA-B4B4-13493F47F70B}" srcId="{4FC0E4E3-DB20-4DD9-8F00-4551B58F0E32}" destId="{07081A5E-43D8-4744-ABCF-2FBDCEFA3931}" srcOrd="0" destOrd="0" parTransId="{EC7DE46C-52D6-4D4C-9D07-B08D2A6EEEC1}" sibTransId="{014E28C4-280A-4704-A432-801555FD616D}"/>
    <dgm:cxn modelId="{5B69D7BB-F5FA-459D-A6AE-F70DC625E976}" srcId="{4FC0E4E3-DB20-4DD9-8F00-4551B58F0E32}" destId="{7C870498-9BED-498E-BB85-C1D1CC01912F}" srcOrd="1" destOrd="0" parTransId="{5155B848-3EC0-4F02-8FF7-0FE7DDF3FE28}" sibTransId="{B2D448A4-6EBE-4987-8A1B-FE323BA8EB99}"/>
    <dgm:cxn modelId="{2EB96FBD-23A8-4C65-B416-4DA476AD9485}" srcId="{4FC0E4E3-DB20-4DD9-8F00-4551B58F0E32}" destId="{B0859AC5-F44D-4105-B5F6-E48F2544137F}" srcOrd="2" destOrd="0" parTransId="{28451659-39CA-4301-BAAB-5478C43C16C7}" sibTransId="{A167E178-34C5-4F5B-9709-5BD17F062C0B}"/>
    <dgm:cxn modelId="{1A405CD8-C784-4A52-AF89-D07FB8601DF0}" type="presOf" srcId="{B0859AC5-F44D-4105-B5F6-E48F2544137F}" destId="{FA5E347E-E026-4EBA-AB59-156502E7795B}" srcOrd="0" destOrd="0" presId="urn:microsoft.com/office/officeart/2008/layout/LinedList"/>
    <dgm:cxn modelId="{69057CDA-76D6-449F-BC46-13523616CC84}" type="presOf" srcId="{07081A5E-43D8-4744-ABCF-2FBDCEFA3931}" destId="{6E333FA4-AE43-430C-8C1B-6CDFD4C94DD7}" srcOrd="0" destOrd="0" presId="urn:microsoft.com/office/officeart/2008/layout/LinedList"/>
    <dgm:cxn modelId="{03935383-E887-4B0B-9D33-A3E05A1EABEA}" type="presParOf" srcId="{7DC3D280-11EC-496D-8DB6-083B382F366F}" destId="{5B518837-05CE-437C-96FC-A8DC5197BBDD}" srcOrd="0" destOrd="0" presId="urn:microsoft.com/office/officeart/2008/layout/LinedList"/>
    <dgm:cxn modelId="{DAB34018-85FA-494B-B643-5880D32F7237}" type="presParOf" srcId="{7DC3D280-11EC-496D-8DB6-083B382F366F}" destId="{F2690369-DE82-466D-8742-42C216D93255}" srcOrd="1" destOrd="0" presId="urn:microsoft.com/office/officeart/2008/layout/LinedList"/>
    <dgm:cxn modelId="{43F35314-4480-43F1-9B18-473F0CEF242D}" type="presParOf" srcId="{F2690369-DE82-466D-8742-42C216D93255}" destId="{6E333FA4-AE43-430C-8C1B-6CDFD4C94DD7}" srcOrd="0" destOrd="0" presId="urn:microsoft.com/office/officeart/2008/layout/LinedList"/>
    <dgm:cxn modelId="{75652680-BCD1-46D7-B17A-AE641807559C}" type="presParOf" srcId="{F2690369-DE82-466D-8742-42C216D93255}" destId="{ABD9941B-2A24-416B-8E59-ACF48A573CAF}" srcOrd="1" destOrd="0" presId="urn:microsoft.com/office/officeart/2008/layout/LinedList"/>
    <dgm:cxn modelId="{EC212ABC-63C2-4822-8D9D-5AE210F09C6A}" type="presParOf" srcId="{7DC3D280-11EC-496D-8DB6-083B382F366F}" destId="{A380BD76-F731-40C8-A921-59AE9E389B0F}" srcOrd="2" destOrd="0" presId="urn:microsoft.com/office/officeart/2008/layout/LinedList"/>
    <dgm:cxn modelId="{B5B63E16-8889-4C26-AA58-BFA10193A555}" type="presParOf" srcId="{7DC3D280-11EC-496D-8DB6-083B382F366F}" destId="{DDBBE786-DA55-42B7-AEAE-262C3CFBE9BE}" srcOrd="3" destOrd="0" presId="urn:microsoft.com/office/officeart/2008/layout/LinedList"/>
    <dgm:cxn modelId="{41E9FB20-E429-4B5E-B76E-445F66C9E028}" type="presParOf" srcId="{DDBBE786-DA55-42B7-AEAE-262C3CFBE9BE}" destId="{FA7DFACB-3232-4343-A651-4B73DE03DBBC}" srcOrd="0" destOrd="0" presId="urn:microsoft.com/office/officeart/2008/layout/LinedList"/>
    <dgm:cxn modelId="{CB9210F7-05BB-436A-9616-D68565A0A300}" type="presParOf" srcId="{DDBBE786-DA55-42B7-AEAE-262C3CFBE9BE}" destId="{A909E1EF-6E20-4B61-81B7-843C3BAD76C6}" srcOrd="1" destOrd="0" presId="urn:microsoft.com/office/officeart/2008/layout/LinedList"/>
    <dgm:cxn modelId="{1F6BD82F-A4FB-4218-9B7A-BE604BBD845F}" type="presParOf" srcId="{7DC3D280-11EC-496D-8DB6-083B382F366F}" destId="{C2DB67F3-488B-424E-A046-E3299996FA21}" srcOrd="4" destOrd="0" presId="urn:microsoft.com/office/officeart/2008/layout/LinedList"/>
    <dgm:cxn modelId="{947F1A30-BB01-4582-A409-D1864695CF56}" type="presParOf" srcId="{7DC3D280-11EC-496D-8DB6-083B382F366F}" destId="{8B7AD0E6-0314-45E1-B44F-8C0BED89A003}" srcOrd="5" destOrd="0" presId="urn:microsoft.com/office/officeart/2008/layout/LinedList"/>
    <dgm:cxn modelId="{0E88A84C-52FB-4C7C-848A-6E7112C87F66}" type="presParOf" srcId="{8B7AD0E6-0314-45E1-B44F-8C0BED89A003}" destId="{FA5E347E-E026-4EBA-AB59-156502E7795B}" srcOrd="0" destOrd="0" presId="urn:microsoft.com/office/officeart/2008/layout/LinedList"/>
    <dgm:cxn modelId="{3A6399D0-C4C7-4F6F-865C-D61A0C16FE5E}" type="presParOf" srcId="{8B7AD0E6-0314-45E1-B44F-8C0BED89A003}" destId="{22A25D5E-A99E-46E7-93F6-6469A364147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518837-05CE-437C-96FC-A8DC5197BBDD}">
      <dsp:nvSpPr>
        <dsp:cNvPr id="0" name=""/>
        <dsp:cNvSpPr/>
      </dsp:nvSpPr>
      <dsp:spPr>
        <a:xfrm>
          <a:off x="0" y="1239"/>
          <a:ext cx="599035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E333FA4-AE43-430C-8C1B-6CDFD4C94DD7}">
      <dsp:nvSpPr>
        <dsp:cNvPr id="0" name=""/>
        <dsp:cNvSpPr/>
      </dsp:nvSpPr>
      <dsp:spPr>
        <a:xfrm>
          <a:off x="0" y="1239"/>
          <a:ext cx="5990356" cy="8452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Mode veille</a:t>
          </a:r>
          <a:endParaRPr lang="en-US" sz="4000" kern="1200"/>
        </a:p>
      </dsp:txBody>
      <dsp:txXfrm>
        <a:off x="0" y="1239"/>
        <a:ext cx="5990356" cy="845202"/>
      </dsp:txXfrm>
    </dsp:sp>
    <dsp:sp modelId="{A380BD76-F731-40C8-A921-59AE9E389B0F}">
      <dsp:nvSpPr>
        <dsp:cNvPr id="0" name=""/>
        <dsp:cNvSpPr/>
      </dsp:nvSpPr>
      <dsp:spPr>
        <a:xfrm>
          <a:off x="0" y="846441"/>
          <a:ext cx="5990356" cy="0"/>
        </a:xfrm>
        <a:prstGeom prst="line">
          <a:avLst/>
        </a:prstGeom>
        <a:solidFill>
          <a:schemeClr val="accent2">
            <a:hueOff val="-1482143"/>
            <a:satOff val="7100"/>
            <a:lumOff val="6569"/>
            <a:alphaOff val="0"/>
          </a:schemeClr>
        </a:solidFill>
        <a:ln w="19050" cap="rnd" cmpd="sng" algn="ctr">
          <a:solidFill>
            <a:schemeClr val="accent2">
              <a:hueOff val="-1482143"/>
              <a:satOff val="7100"/>
              <a:lumOff val="6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A7DFACB-3232-4343-A651-4B73DE03DBBC}">
      <dsp:nvSpPr>
        <dsp:cNvPr id="0" name=""/>
        <dsp:cNvSpPr/>
      </dsp:nvSpPr>
      <dsp:spPr>
        <a:xfrm>
          <a:off x="0" y="846441"/>
          <a:ext cx="5990356" cy="8452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 dirty="0"/>
            <a:t>Mode horloge</a:t>
          </a:r>
          <a:endParaRPr lang="en-US" sz="4000" kern="1200" dirty="0"/>
        </a:p>
      </dsp:txBody>
      <dsp:txXfrm>
        <a:off x="0" y="846441"/>
        <a:ext cx="5990356" cy="845202"/>
      </dsp:txXfrm>
    </dsp:sp>
    <dsp:sp modelId="{C2DB67F3-488B-424E-A046-E3299996FA21}">
      <dsp:nvSpPr>
        <dsp:cNvPr id="0" name=""/>
        <dsp:cNvSpPr/>
      </dsp:nvSpPr>
      <dsp:spPr>
        <a:xfrm>
          <a:off x="0" y="1691643"/>
          <a:ext cx="5990356" cy="0"/>
        </a:xfrm>
        <a:prstGeom prst="line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19050" cap="rnd" cmpd="sng" algn="ctr">
          <a:solidFill>
            <a:schemeClr val="accent2">
              <a:hueOff val="-2964286"/>
              <a:satOff val="14200"/>
              <a:lumOff val="131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A5E347E-E026-4EBA-AB59-156502E7795B}">
      <dsp:nvSpPr>
        <dsp:cNvPr id="0" name=""/>
        <dsp:cNvSpPr/>
      </dsp:nvSpPr>
      <dsp:spPr>
        <a:xfrm>
          <a:off x="0" y="1691643"/>
          <a:ext cx="5990356" cy="8452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000" kern="1200"/>
            <a:t>Mode fête</a:t>
          </a:r>
          <a:endParaRPr lang="en-US" sz="4000" kern="1200"/>
        </a:p>
      </dsp:txBody>
      <dsp:txXfrm>
        <a:off x="0" y="1691643"/>
        <a:ext cx="5990356" cy="8452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631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559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4003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52821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6583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54270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0718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2482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732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04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0460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3249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829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5205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4090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8636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63FD4-3793-4144-9264-172A70D0E224}" type="datetimeFigureOut">
              <a:rPr lang="fr-FR" smtClean="0"/>
              <a:t>10/03/2019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F34FE6C-3A43-48BD-BDCE-DA47351767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21302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0294A9-9C80-478D-B041-969905BB05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18235" y="2966262"/>
            <a:ext cx="2587925" cy="1096899"/>
          </a:xfrm>
        </p:spPr>
        <p:txBody>
          <a:bodyPr/>
          <a:lstStyle/>
          <a:p>
            <a:r>
              <a:rPr lang="fr-FR" sz="6000" dirty="0"/>
              <a:t>KUBO</a:t>
            </a:r>
            <a:r>
              <a:rPr lang="fr-FR" dirty="0"/>
              <a:t>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A6F7BD5-3823-4EE0-826F-D2D065C5FE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Cube de LED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3AEEA12-B095-473B-A24A-5F00E1047DF0}"/>
              </a:ext>
            </a:extLst>
          </p:cNvPr>
          <p:cNvSpPr txBox="1"/>
          <p:nvPr/>
        </p:nvSpPr>
        <p:spPr>
          <a:xfrm>
            <a:off x="284206" y="6351373"/>
            <a:ext cx="3323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bg1"/>
                </a:solidFill>
              </a:rPr>
              <a:t>Ombéline Carcouet et Jeanne Léauté</a:t>
            </a:r>
          </a:p>
          <a:p>
            <a:r>
              <a:rPr lang="fr-FR" sz="1400" dirty="0">
                <a:solidFill>
                  <a:schemeClr val="bg1"/>
                </a:solidFill>
              </a:rPr>
              <a:t>PeiP2 promo 2018-2019 </a:t>
            </a:r>
          </a:p>
        </p:txBody>
      </p:sp>
      <p:pic>
        <p:nvPicPr>
          <p:cNvPr id="7" name="Image 6" descr="Une image contenant lumière, assis&#10;&#10;Description générée automatiquement">
            <a:extLst>
              <a:ext uri="{FF2B5EF4-FFF2-40B4-BE49-F238E27FC236}">
                <a16:creationId xmlns:a16="http://schemas.microsoft.com/office/drawing/2014/main" id="{1018B56D-E5C2-4FE8-B727-612040FC60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62" t="-371" b="3610"/>
          <a:stretch/>
        </p:blipFill>
        <p:spPr>
          <a:xfrm rot="5400000">
            <a:off x="1452533" y="374937"/>
            <a:ext cx="5105438" cy="570549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270961B-9468-41D7-AF18-18C76F4E55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48" r="19712" b="11584"/>
          <a:stretch/>
        </p:blipFill>
        <p:spPr>
          <a:xfrm>
            <a:off x="8312198" y="396816"/>
            <a:ext cx="3473042" cy="62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432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4C379D-299B-462B-91EB-3DBAD1AB3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fr-FR" dirty="0"/>
              <a:t>Cahier des charges</a:t>
            </a:r>
          </a:p>
        </p:txBody>
      </p:sp>
      <p:graphicFrame>
        <p:nvGraphicFramePr>
          <p:cNvPr id="6" name="Espace réservé du contenu 2">
            <a:extLst>
              <a:ext uri="{FF2B5EF4-FFF2-40B4-BE49-F238E27FC236}">
                <a16:creationId xmlns:a16="http://schemas.microsoft.com/office/drawing/2014/main" id="{9C10D559-EF59-4A71-A445-11A6A2C66A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8606427"/>
              </p:ext>
            </p:extLst>
          </p:nvPr>
        </p:nvGraphicFramePr>
        <p:xfrm>
          <a:off x="677864" y="2389516"/>
          <a:ext cx="5990356" cy="2538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465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B1657E-30F9-465F-B07D-64CDB63AC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fr-FR" u="sng" dirty="0"/>
              <a:t>Les modules utiles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3064FFC-CD8F-4827-A5A3-AC2C97114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6013" y="3602377"/>
            <a:ext cx="2390542" cy="457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Module </a:t>
            </a:r>
            <a:r>
              <a:rPr lang="en-US" dirty="0" err="1"/>
              <a:t>Bluethooth</a:t>
            </a:r>
            <a:endParaRPr lang="en-US" dirty="0"/>
          </a:p>
          <a:p>
            <a:endParaRPr lang="en-US" dirty="0"/>
          </a:p>
        </p:txBody>
      </p:sp>
      <p:pic>
        <p:nvPicPr>
          <p:cNvPr id="16" name="Espace réservé du contenu 4">
            <a:extLst>
              <a:ext uri="{FF2B5EF4-FFF2-40B4-BE49-F238E27FC236}">
                <a16:creationId xmlns:a16="http://schemas.microsoft.com/office/drawing/2014/main" id="{88CF79B2-7C37-4B92-9D1B-5B1025267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13854" y="1053005"/>
            <a:ext cx="6404821" cy="480361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76695CB-36A9-46BB-B328-25652C5ABE52}"/>
              </a:ext>
            </a:extLst>
          </p:cNvPr>
          <p:cNvSpPr txBox="1"/>
          <p:nvPr/>
        </p:nvSpPr>
        <p:spPr>
          <a:xfrm>
            <a:off x="2147324" y="5243335"/>
            <a:ext cx="1589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Module RTC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6B2BF5ED-8898-4976-B144-FBD7918CB883}"/>
              </a:ext>
            </a:extLst>
          </p:cNvPr>
          <p:cNvCxnSpPr>
            <a:cxnSpLocks/>
          </p:cNvCxnSpPr>
          <p:nvPr/>
        </p:nvCxnSpPr>
        <p:spPr>
          <a:xfrm>
            <a:off x="3736555" y="3831337"/>
            <a:ext cx="2189757" cy="0"/>
          </a:xfrm>
          <a:prstGeom prst="straightConnector1">
            <a:avLst/>
          </a:prstGeom>
          <a:ln w="571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E8F8AC15-6312-4A70-A9CB-99C70807AAF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3736555" y="5428001"/>
            <a:ext cx="4173556" cy="1"/>
          </a:xfrm>
          <a:prstGeom prst="straightConnector1">
            <a:avLst/>
          </a:prstGeom>
          <a:ln w="571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6362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6FB048-E028-467B-8DF9-483DE23D7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4254" y="235766"/>
            <a:ext cx="4095633" cy="7060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Structure du cube</a:t>
            </a:r>
          </a:p>
        </p:txBody>
      </p:sp>
      <p:sp>
        <p:nvSpPr>
          <p:cNvPr id="40" name="Isosceles Triangle 8">
            <a:extLst>
              <a:ext uri="{FF2B5EF4-FFF2-40B4-BE49-F238E27FC236}">
                <a16:creationId xmlns:a16="http://schemas.microsoft.com/office/drawing/2014/main" id="{EE39071A-113D-481B-AB45-7DCAD50B0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Image 6" descr="Une image contenant ordinateur, intérieur&#10;&#10;Description générée automatiquement">
            <a:extLst>
              <a:ext uri="{FF2B5EF4-FFF2-40B4-BE49-F238E27FC236}">
                <a16:creationId xmlns:a16="http://schemas.microsoft.com/office/drawing/2014/main" id="{5508CC74-2797-48A3-8684-789D9EF14E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5" t="4683" r="-1" b="-1"/>
          <a:stretch/>
        </p:blipFill>
        <p:spPr>
          <a:xfrm rot="5400000">
            <a:off x="3972644" y="2139414"/>
            <a:ext cx="4525899" cy="3524689"/>
          </a:xfrm>
          <a:prstGeom prst="rect">
            <a:avLst/>
          </a:prstGeom>
        </p:spPr>
      </p:pic>
      <p:pic>
        <p:nvPicPr>
          <p:cNvPr id="9" name="Image 8" descr="Une image contenant intérieur, mur&#10;&#10;Description générée automatiquement">
            <a:extLst>
              <a:ext uri="{FF2B5EF4-FFF2-40B4-BE49-F238E27FC236}">
                <a16:creationId xmlns:a16="http://schemas.microsoft.com/office/drawing/2014/main" id="{5A287427-7217-46FF-B0AA-3852770820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2" b="4369"/>
          <a:stretch/>
        </p:blipFill>
        <p:spPr>
          <a:xfrm rot="5400000">
            <a:off x="7879211" y="2155702"/>
            <a:ext cx="4681942" cy="3648160"/>
          </a:xfrm>
          <a:prstGeom prst="rect">
            <a:avLst/>
          </a:prstGeom>
        </p:spPr>
      </p:pic>
      <p:pic>
        <p:nvPicPr>
          <p:cNvPr id="27" name="Espace réservé du contenu 4" descr="Une image contenant mur, homme, patinage, intérieur&#10;&#10;Description générée automatiquement">
            <a:extLst>
              <a:ext uri="{FF2B5EF4-FFF2-40B4-BE49-F238E27FC236}">
                <a16:creationId xmlns:a16="http://schemas.microsoft.com/office/drawing/2014/main" id="{5F62BB6B-32DE-4654-9099-171EB63295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2" t="-1178" r="-847" b="-505"/>
          <a:stretch/>
        </p:blipFill>
        <p:spPr>
          <a:xfrm rot="5400000">
            <a:off x="50745" y="1662709"/>
            <a:ext cx="4277408" cy="422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804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7E5F44-F27D-4DCD-AB46-246514273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Algorithme du programme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A20646-3709-4AC2-A8E4-47AF076E3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Animation allumage</a:t>
            </a:r>
          </a:p>
          <a:p>
            <a:r>
              <a:rPr lang="fr-FR" dirty="0"/>
              <a:t>Si bouton « mode veille » allumé</a:t>
            </a:r>
          </a:p>
          <a:p>
            <a:pPr lvl="1"/>
            <a:r>
              <a:rPr lang="fr-FR" dirty="0"/>
              <a:t>Exécuter </a:t>
            </a:r>
            <a:r>
              <a:rPr lang="fr-FR" dirty="0" err="1"/>
              <a:t>rainbow</a:t>
            </a:r>
            <a:r>
              <a:rPr lang="fr-FR" dirty="0"/>
              <a:t>() et </a:t>
            </a:r>
            <a:r>
              <a:rPr lang="fr-FR" dirty="0" err="1"/>
              <a:t>rainbowCycle</a:t>
            </a:r>
            <a:r>
              <a:rPr lang="fr-FR" dirty="0"/>
              <a:t>()</a:t>
            </a:r>
          </a:p>
          <a:p>
            <a:r>
              <a:rPr lang="fr-FR" dirty="0"/>
              <a:t>Si bouton « mode fête » allumé</a:t>
            </a:r>
          </a:p>
          <a:p>
            <a:pPr lvl="1"/>
            <a:r>
              <a:rPr lang="fr-FR" dirty="0"/>
              <a:t>Exécuter </a:t>
            </a:r>
            <a:r>
              <a:rPr lang="fr-FR" dirty="0" err="1"/>
              <a:t>theaterChase</a:t>
            </a:r>
            <a:r>
              <a:rPr lang="fr-FR" dirty="0"/>
              <a:t>() et </a:t>
            </a:r>
            <a:r>
              <a:rPr lang="fr-FR" dirty="0" err="1"/>
              <a:t>theaterChaseRainbow</a:t>
            </a:r>
            <a:r>
              <a:rPr lang="fr-FR" dirty="0"/>
              <a:t>()</a:t>
            </a:r>
          </a:p>
          <a:p>
            <a:r>
              <a:rPr lang="fr-FR" dirty="0"/>
              <a:t>Si bouton « mode horloge » allumé</a:t>
            </a:r>
          </a:p>
          <a:p>
            <a:pPr lvl="1"/>
            <a:r>
              <a:rPr lang="fr-FR" dirty="0"/>
              <a:t>Exécuter Nombre() </a:t>
            </a:r>
          </a:p>
        </p:txBody>
      </p:sp>
    </p:spTree>
    <p:extLst>
      <p:ext uri="{BB962C8B-B14F-4D97-AF65-F5344CB8AC3E}">
        <p14:creationId xmlns:p14="http://schemas.microsoft.com/office/powerpoint/2010/main" val="3251803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41">
            <a:extLst>
              <a:ext uri="{FF2B5EF4-FFF2-40B4-BE49-F238E27FC236}">
                <a16:creationId xmlns:a16="http://schemas.microsoft.com/office/drawing/2014/main" id="{3F993C45-B237-4CD5-A232-CD2DFFF5A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E9EA4F6-F0E3-4DB3-8F82-B91A1F693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3A7345F-1794-4777-80F8-B67B01BE7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23">
              <a:extLst>
                <a:ext uri="{FF2B5EF4-FFF2-40B4-BE49-F238E27FC236}">
                  <a16:creationId xmlns:a16="http://schemas.microsoft.com/office/drawing/2014/main" id="{AEB4062E-9879-4D6E-8C9A-55D81D61C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5">
              <a:extLst>
                <a:ext uri="{FF2B5EF4-FFF2-40B4-BE49-F238E27FC236}">
                  <a16:creationId xmlns:a16="http://schemas.microsoft.com/office/drawing/2014/main" id="{E0E1E50E-9B56-49FC-AC93-34C80F438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786CF095-2697-4E6D-832B-E71B7C8D6D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27">
              <a:extLst>
                <a:ext uri="{FF2B5EF4-FFF2-40B4-BE49-F238E27FC236}">
                  <a16:creationId xmlns:a16="http://schemas.microsoft.com/office/drawing/2014/main" id="{A93A2EA0-D245-490B-A61D-8B32A8DF4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8">
              <a:extLst>
                <a:ext uri="{FF2B5EF4-FFF2-40B4-BE49-F238E27FC236}">
                  <a16:creationId xmlns:a16="http://schemas.microsoft.com/office/drawing/2014/main" id="{6BAC7BF2-009C-48C7-A7F2-2139B5079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29">
              <a:extLst>
                <a:ext uri="{FF2B5EF4-FFF2-40B4-BE49-F238E27FC236}">
                  <a16:creationId xmlns:a16="http://schemas.microsoft.com/office/drawing/2014/main" id="{7D60F62B-3828-4F12-B884-8A8925325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D8A41293-53F5-4380-B216-EB66A4353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Isosceles Triangle 51">
              <a:extLst>
                <a:ext uri="{FF2B5EF4-FFF2-40B4-BE49-F238E27FC236}">
                  <a16:creationId xmlns:a16="http://schemas.microsoft.com/office/drawing/2014/main" id="{A6DDE673-E05B-400B-B6E1-335E425D8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0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D5C9A42-E1E1-460C-BB9E-698C3E09B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565" y="1322881"/>
            <a:ext cx="5799665" cy="34502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Difficultés</a:t>
            </a:r>
          </a:p>
        </p:txBody>
      </p:sp>
      <p:pic>
        <p:nvPicPr>
          <p:cNvPr id="57" name="Espace réservé du contenu 4">
            <a:extLst>
              <a:ext uri="{FF2B5EF4-FFF2-40B4-BE49-F238E27FC236}">
                <a16:creationId xmlns:a16="http://schemas.microsoft.com/office/drawing/2014/main" id="{DAFA6926-336C-481A-B881-9BDAC89AA9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31" b="-1"/>
          <a:stretch/>
        </p:blipFill>
        <p:spPr>
          <a:xfrm rot="5400000">
            <a:off x="374792" y="1095216"/>
            <a:ext cx="5760921" cy="466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49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507FF3-E33D-4AEA-A089-373F5967E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653" y="138935"/>
            <a:ext cx="8494621" cy="770575"/>
          </a:xfrm>
        </p:spPr>
        <p:txBody>
          <a:bodyPr>
            <a:normAutofit/>
          </a:bodyPr>
          <a:lstStyle/>
          <a:p>
            <a:r>
              <a:rPr lang="fr-FR" sz="3200" dirty="0"/>
              <a:t>Planning initial vs planning final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5DC345C9-6DF4-4E99-89B8-A478EB2AA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52" t="25658" r="15576" b="38548"/>
          <a:stretch/>
        </p:blipFill>
        <p:spPr>
          <a:xfrm>
            <a:off x="529270" y="909510"/>
            <a:ext cx="10665122" cy="258807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1113A1F-D444-4787-AFEF-A13024F1E0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1" t="25877" r="19673" b="39770"/>
          <a:stretch/>
        </p:blipFill>
        <p:spPr>
          <a:xfrm>
            <a:off x="529270" y="3961942"/>
            <a:ext cx="10665122" cy="260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383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F993C45-B237-4CD5-A232-CD2DFFF5A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E9EA4F6-F0E3-4DB3-8F82-B91A1F693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A7345F-1794-4777-80F8-B67B01BE7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AEB4062E-9879-4D6E-8C9A-55D81D61C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E0E1E50E-9B56-49FC-AC93-34C80F438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786CF095-2697-4E6D-832B-E71B7C8D6D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A93A2EA0-D245-490B-A61D-8B32A8DF4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6BAC7BF2-009C-48C7-A7F2-2139B5079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7D60F62B-3828-4F12-B884-8A8925325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8A41293-53F5-4380-B216-EB66A4353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A6DDE673-E05B-400B-B6E1-335E425D8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3D77634-0430-4542-B2B2-8A21EBFC6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Merci de </a:t>
            </a:r>
            <a:r>
              <a:rPr lang="en-US" sz="6000" dirty="0" err="1">
                <a:solidFill>
                  <a:srgbClr val="FFFFFF"/>
                </a:solidFill>
              </a:rPr>
              <a:t>votre</a:t>
            </a:r>
            <a:r>
              <a:rPr lang="en-US" sz="6000" dirty="0">
                <a:solidFill>
                  <a:srgbClr val="FFFFFF"/>
                </a:solidFill>
              </a:rPr>
              <a:t> attention</a:t>
            </a: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3249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49</Words>
  <Application>Microsoft Office PowerPoint</Application>
  <PresentationFormat>Grand écran</PresentationFormat>
  <Paragraphs>23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Facette</vt:lpstr>
      <vt:lpstr>KUBO </vt:lpstr>
      <vt:lpstr>Cahier des charges</vt:lpstr>
      <vt:lpstr>Les modules utiles</vt:lpstr>
      <vt:lpstr>Structure du cube</vt:lpstr>
      <vt:lpstr>Algorithme du programme</vt:lpstr>
      <vt:lpstr>Difficultés</vt:lpstr>
      <vt:lpstr>Planning initial vs planning final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KUBO </dc:title>
  <dc:creator>Ombeline carcouet</dc:creator>
  <cp:lastModifiedBy>Ombeline carcouet</cp:lastModifiedBy>
  <cp:revision>6</cp:revision>
  <dcterms:created xsi:type="dcterms:W3CDTF">2019-03-10T19:48:25Z</dcterms:created>
  <dcterms:modified xsi:type="dcterms:W3CDTF">2019-03-10T21:28:37Z</dcterms:modified>
</cp:coreProperties>
</file>